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7" Type="http://schemas.openxmlformats.org/officeDocument/2006/relationships/tableStyles" Target="tableStyles.xml" /><Relationship Id="rId36" Type="http://schemas.openxmlformats.org/officeDocument/2006/relationships/viewProps" Target="viewProps.xml" /><Relationship Id="rId35" Type="http://schemas.openxmlformats.org/officeDocument/2006/relationships/presProps" Target="presProps.xml" /><Relationship Id="rId34" Type="http://schemas.openxmlformats.org/officeDocument/2006/relationships/handoutMaster" Target="handoutMasters/handoutMaster1.xml" /><Relationship Id="rId31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Capítulo</a:t>
            </a:r>
            <a:r>
              <a:rPr/>
              <a:t> </a:t>
            </a:r>
            <a:r>
              <a:rPr/>
              <a:t>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t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Producto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regresiones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V*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T*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s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corriente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flujos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acción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chi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Potencial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velocidad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lr-ss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SST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mei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EOF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mea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climatológico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ortex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PC1</a:t>
            </a:r>
            <a:r>
              <a:rPr/>
              <a:t> </a:t>
            </a:r>
            <a:r>
              <a:rPr/>
              <a:t>vs. índice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vórtice</a:t>
            </a:r>
            <a:r>
              <a:rPr/>
              <a:t> </a:t>
            </a:r>
            <a:r>
              <a:rPr/>
              <a:t>polar</a:t>
            </a:r>
            <a:r>
              <a:rPr/>
              <a:t> </a:t>
            </a:r>
            <a:r>
              <a:rPr/>
              <a:t>(U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60S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50S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50hPa)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part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media</a:t>
            </a:r>
            <a:r>
              <a:rPr/>
              <a:t> </a:t>
            </a:r>
            <a:r>
              <a:rPr/>
              <a:t>sectorizada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Regresiones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Descripción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EOFS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2-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2-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Producto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regresiones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V*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T*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s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corriente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flujos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acción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ch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Potencial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velocidad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lr-ss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SST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me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EOF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aao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mean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climatológico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ortex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PC2</a:t>
            </a:r>
            <a:r>
              <a:rPr/>
              <a:t> </a:t>
            </a:r>
            <a:r>
              <a:rPr/>
              <a:t>vs. índice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vórtice</a:t>
            </a:r>
            <a:r>
              <a:rPr/>
              <a:t> </a:t>
            </a:r>
            <a:r>
              <a:rPr/>
              <a:t>polar</a:t>
            </a:r>
            <a:r>
              <a:rPr/>
              <a:t> </a:t>
            </a:r>
            <a:r>
              <a:rPr/>
              <a:t>(U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60S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50S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50hPa)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espaci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cEOF</a:t>
            </a:r>
            <a:r>
              <a:rPr/>
              <a:t> </a:t>
            </a:r>
            <a:r>
              <a:rPr/>
              <a:t>calculado</a:t>
            </a:r>
            <a:r>
              <a:rPr/>
              <a:t> </a:t>
            </a:r>
            <a:r>
              <a:rPr/>
              <a:t>usando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sombreado,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  <a:r>
              <a:rPr/>
              <a:t> </a:t>
            </a:r>
            <a:r>
              <a:rPr/>
              <a:t>(dataset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ERA</a:t>
            </a:r>
            <a:r>
              <a:rPr/>
              <a:t> </a:t>
            </a:r>
            <a:r>
              <a:rPr/>
              <a:t>Interim).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espacial_comparac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PC2</a:t>
            </a:r>
            <a:r>
              <a:rPr/>
              <a:t> </a:t>
            </a:r>
            <a:r>
              <a:rPr/>
              <a:t>calculado</a:t>
            </a:r>
            <a:r>
              <a:rPr/>
              <a:t> </a:t>
            </a:r>
            <a:r>
              <a:rPr/>
              <a:t>usando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zonal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distintos</a:t>
            </a:r>
            <a:r>
              <a:rPr/>
              <a:t> </a:t>
            </a:r>
            <a:r>
              <a:rPr/>
              <a:t>reanálisis.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sombreado,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ndas-planetaria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Amplitud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ondas</a:t>
            </a:r>
            <a:r>
              <a:rPr/>
              <a:t> </a:t>
            </a:r>
            <a:r>
              <a:rPr/>
              <a:t>zonales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componente</a:t>
            </a:r>
            <a:r>
              <a:rPr/>
              <a:t> </a:t>
            </a:r>
            <a:r>
              <a:rPr/>
              <a:t>principal.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temporal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eofs</a:t>
            </a:r>
            <a:r>
              <a:rPr/>
              <a:t> </a:t>
            </a:r>
            <a:r>
              <a:rPr/>
              <a:t>(era</a:t>
            </a:r>
            <a:r>
              <a:rPr/>
              <a:t> </a:t>
            </a:r>
            <a:r>
              <a:rPr/>
              <a:t>satelital)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Regresiones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1-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1-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3</dc:title>
  <dc:creator>Elio Campitelli</dc:creator>
  <cp:keywords/>
  <dcterms:created xsi:type="dcterms:W3CDTF">2020-03-30T14:30:15Z</dcterms:created>
  <dcterms:modified xsi:type="dcterms:W3CDTF">2020-03-30T14:30:15Z</dcterms:modified>
</cp:coreProperties>
</file>